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70" r:id="rId9"/>
    <p:sldId id="267" r:id="rId10"/>
    <p:sldId id="262" r:id="rId11"/>
    <p:sldId id="265" r:id="rId12"/>
    <p:sldId id="268" r:id="rId13"/>
    <p:sldId id="269" r:id="rId14"/>
    <p:sldId id="263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0" y="30144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T Академия Samsung” запустила курс мобильной разработки на языке Kotlin">
            <a:extLst>
              <a:ext uri="{FF2B5EF4-FFF2-40B4-BE49-F238E27FC236}">
                <a16:creationId xmlns:a16="http://schemas.microsoft.com/office/drawing/2014/main" id="{FB77E9E4-747E-AF65-BFDF-92D9445B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14" y="155061"/>
            <a:ext cx="2984422" cy="198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37006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D536C-995D-E1F6-B919-CA88D884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5822"/>
            <a:ext cx="14630400" cy="37179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998362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7" y="2231921"/>
            <a:ext cx="14203699" cy="425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220" y="1000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2095127"/>
            <a:ext cx="13961806" cy="5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3" y="2166937"/>
            <a:ext cx="70786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0" y="4820575"/>
            <a:ext cx="4257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71" y="225575"/>
            <a:ext cx="48291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8677588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1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556896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становятся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очень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779156"/>
            <a:ext cx="6383774" cy="279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1" y="5826948"/>
            <a:ext cx="5446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Решение!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09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737009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181534"/>
            <a:ext cx="170021" cy="1937044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03973" y="4181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3972" y="4656151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Изучить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скорочтения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Проанализировать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существующие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логику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Провести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тестирование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31869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29" y="6874237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82276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6"/>
            <a:ext cx="3667166" cy="795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402EF-C531-E50F-B172-7D81D09F6C42}"/>
              </a:ext>
            </a:extLst>
          </p:cNvPr>
          <p:cNvSpPr txBox="1"/>
          <p:nvPr/>
        </p:nvSpPr>
        <p:spPr>
          <a:xfrm>
            <a:off x="4696177" y="2551289"/>
            <a:ext cx="4763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Обновленный дизайн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страницы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глубокий учет прогресса пользователя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 скорочтения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о занятиях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техник чтения</a:t>
            </a:r>
          </a:p>
        </p:txBody>
      </p:sp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3B690F-AD13-11B8-D572-EA430864E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1" y="2132527"/>
            <a:ext cx="14175159" cy="52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B7EF72-C1FC-7149-2374-7BF64F6B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906"/>
            <a:ext cx="14630400" cy="375178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7F9B3DB-F437-00E2-6B48-D570DF153A38}"/>
              </a:ext>
            </a:extLst>
          </p:cNvPr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797DD-9531-2726-94CF-4FAB19681A86}"/>
              </a:ext>
            </a:extLst>
          </p:cNvPr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FA6E68-1911-E9FD-A386-9302F191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714" y="9089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9A2FB5-C4CB-A8DD-36B6-2F951493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45" y="3703321"/>
            <a:ext cx="13796909" cy="42101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EE5D00-4B5D-02D8-3CE8-737B1EBF8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282" y="722489"/>
            <a:ext cx="7614663" cy="27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379</Words>
  <Application>Microsoft Office PowerPoint</Application>
  <PresentationFormat>Произвольный</PresentationFormat>
  <Paragraphs>100</Paragraphs>
  <Slides>14</Slides>
  <Notes>13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Noto Serif</vt:lpstr>
      <vt:lpstr>Noto Serif Medium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59</cp:revision>
  <dcterms:created xsi:type="dcterms:W3CDTF">2025-05-22T14:58:30Z</dcterms:created>
  <dcterms:modified xsi:type="dcterms:W3CDTF">2025-10-08T13:06:59Z</dcterms:modified>
</cp:coreProperties>
</file>